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6F54-0EAB-B740-B6F9-ED955CDFFF8E}" type="datetimeFigureOut">
              <a:rPr lang="en-US" smtClean="0"/>
              <a:t>3/1/10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4CB3-C59B-B246-BBE2-0BED62891B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5668" y="1733620"/>
            <a:ext cx="288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Mid- 1980s</a:t>
            </a:r>
          </a:p>
          <a:p>
            <a:endParaRPr lang="en-US" dirty="0" smtClean="0"/>
          </a:p>
          <a:p>
            <a:r>
              <a:rPr lang="en-US" dirty="0" err="1" smtClean="0"/>
              <a:t>StarLAN</a:t>
            </a:r>
            <a:r>
              <a:rPr lang="en-US" dirty="0" smtClean="0"/>
              <a:t> uses 1BASE5</a:t>
            </a:r>
          </a:p>
          <a:p>
            <a:endParaRPr lang="en-US" dirty="0" smtClean="0"/>
          </a:p>
          <a:p>
            <a:r>
              <a:rPr lang="en-US" dirty="0" smtClean="0"/>
              <a:t>Speed: 1Mpbs  </a:t>
            </a:r>
          </a:p>
          <a:p>
            <a:endParaRPr lang="en-US" dirty="0" smtClean="0"/>
          </a:p>
          <a:p>
            <a:r>
              <a:rPr lang="en-US" dirty="0" smtClean="0"/>
              <a:t>Download Time: 5600sec (1h30m) of 700MB file. </a:t>
            </a:r>
            <a:endParaRPr lang="en-US" dirty="0"/>
          </a:p>
        </p:txBody>
      </p:sp>
      <p:pic>
        <p:nvPicPr>
          <p:cNvPr id="6" name="Picture 5" descr="dvd1m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6" y="264549"/>
            <a:ext cx="4076700" cy="603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722" y="264549"/>
            <a:ext cx="35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downloaded in a sec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319266" y="187659"/>
            <a:ext cx="436402" cy="193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5668" y="1733620"/>
            <a:ext cx="288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1990s</a:t>
            </a:r>
          </a:p>
          <a:p>
            <a:endParaRPr lang="en-US" dirty="0" smtClean="0"/>
          </a:p>
          <a:p>
            <a:r>
              <a:rPr lang="en-US" dirty="0" smtClean="0"/>
              <a:t>uses 10BASE</a:t>
            </a:r>
          </a:p>
          <a:p>
            <a:endParaRPr lang="en-US" dirty="0" smtClean="0"/>
          </a:p>
          <a:p>
            <a:r>
              <a:rPr lang="en-US" dirty="0" smtClean="0"/>
              <a:t>Speed: 10Mpbs  </a:t>
            </a:r>
          </a:p>
          <a:p>
            <a:endParaRPr lang="en-US" dirty="0" smtClean="0"/>
          </a:p>
          <a:p>
            <a:r>
              <a:rPr lang="en-US" dirty="0" smtClean="0"/>
              <a:t>Download Time: 560sec (9.3mins) of 700MB file. </a:t>
            </a:r>
            <a:endParaRPr lang="en-US" dirty="0"/>
          </a:p>
        </p:txBody>
      </p:sp>
      <p:pic>
        <p:nvPicPr>
          <p:cNvPr id="7" name="Picture 6" descr="dvd10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" y="348734"/>
            <a:ext cx="4076700" cy="603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0342" y="366530"/>
            <a:ext cx="35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downloaded in a sec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4374886" y="289640"/>
            <a:ext cx="436402" cy="193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668" y="1733620"/>
            <a:ext cx="288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1995</a:t>
            </a:r>
          </a:p>
          <a:p>
            <a:endParaRPr lang="en-US" dirty="0" smtClean="0"/>
          </a:p>
          <a:p>
            <a:r>
              <a:rPr lang="en-US" dirty="0" smtClean="0"/>
              <a:t>“Fast Ethernet” 100BASE-TX</a:t>
            </a:r>
          </a:p>
          <a:p>
            <a:endParaRPr lang="en-US" dirty="0" smtClean="0"/>
          </a:p>
          <a:p>
            <a:r>
              <a:rPr lang="en-US" dirty="0" smtClean="0"/>
              <a:t>Speed: 100Mpbs  </a:t>
            </a:r>
          </a:p>
          <a:p>
            <a:endParaRPr lang="en-US" dirty="0" smtClean="0"/>
          </a:p>
          <a:p>
            <a:r>
              <a:rPr lang="en-US" dirty="0" smtClean="0"/>
              <a:t>Download Time: 56sec for a 700MB file. </a:t>
            </a:r>
            <a:endParaRPr lang="en-US" dirty="0"/>
          </a:p>
        </p:txBody>
      </p:sp>
      <p:pic>
        <p:nvPicPr>
          <p:cNvPr id="5" name="Picture 4" descr="dvd100m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0" y="293379"/>
            <a:ext cx="4076700" cy="603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9392" y="524137"/>
            <a:ext cx="35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downloaded in a sec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513936" y="447247"/>
            <a:ext cx="436402" cy="193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668" y="1733620"/>
            <a:ext cx="288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</a:t>
            </a:r>
          </a:p>
          <a:p>
            <a:endParaRPr lang="en-US" dirty="0" smtClean="0"/>
          </a:p>
          <a:p>
            <a:r>
              <a:rPr lang="en-US" dirty="0" smtClean="0"/>
              <a:t>Fiber Ethernet</a:t>
            </a:r>
          </a:p>
          <a:p>
            <a:endParaRPr lang="en-US" dirty="0" smtClean="0"/>
          </a:p>
          <a:p>
            <a:r>
              <a:rPr lang="en-US" dirty="0" smtClean="0"/>
              <a:t>Speed: 1,000Mbps </a:t>
            </a:r>
          </a:p>
          <a:p>
            <a:endParaRPr lang="en-US" dirty="0" smtClean="0"/>
          </a:p>
          <a:p>
            <a:r>
              <a:rPr lang="en-US" dirty="0" smtClean="0"/>
              <a:t>Download Time: 5.6sec for a 700MB file. </a:t>
            </a:r>
            <a:endParaRPr lang="en-US" dirty="0"/>
          </a:p>
        </p:txBody>
      </p:sp>
      <p:pic>
        <p:nvPicPr>
          <p:cNvPr id="5" name="Picture 4" descr="dvd1000m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0" y="274988"/>
            <a:ext cx="4076700" cy="603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122" y="551950"/>
            <a:ext cx="35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downloaded in a sec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4504666" y="475060"/>
            <a:ext cx="436402" cy="193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668" y="1733620"/>
            <a:ext cx="2883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2002</a:t>
            </a:r>
          </a:p>
          <a:p>
            <a:endParaRPr lang="en-US" dirty="0" smtClean="0"/>
          </a:p>
          <a:p>
            <a:r>
              <a:rPr lang="en-US" dirty="0" smtClean="0"/>
              <a:t>Fiber Ethernet</a:t>
            </a:r>
          </a:p>
          <a:p>
            <a:endParaRPr lang="en-US" dirty="0" smtClean="0"/>
          </a:p>
          <a:p>
            <a:r>
              <a:rPr lang="en-US" dirty="0" smtClean="0"/>
              <a:t>Speed: 10 </a:t>
            </a:r>
            <a:r>
              <a:rPr lang="en-US" dirty="0" err="1" smtClean="0"/>
              <a:t>GbE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Download Time: .56sec for a 700MB file.  Almost two full DVDs </a:t>
            </a:r>
            <a:endParaRPr lang="en-US" dirty="0"/>
          </a:p>
        </p:txBody>
      </p:sp>
      <p:pic>
        <p:nvPicPr>
          <p:cNvPr id="5" name="Picture 4" descr="dvd1gi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620"/>
            <a:ext cx="2107168" cy="3118083"/>
          </a:xfrm>
          <a:prstGeom prst="rect">
            <a:avLst/>
          </a:prstGeom>
        </p:spPr>
      </p:pic>
      <p:pic>
        <p:nvPicPr>
          <p:cNvPr id="6" name="Picture 5" descr="dvd1gig2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69" y="1733620"/>
            <a:ext cx="2109206" cy="312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668" y="1733620"/>
            <a:ext cx="2883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Developing 2007</a:t>
            </a:r>
          </a:p>
          <a:p>
            <a:endParaRPr lang="en-US" dirty="0" smtClean="0"/>
          </a:p>
          <a:p>
            <a:r>
              <a:rPr lang="en-US" dirty="0" smtClean="0"/>
              <a:t>Fiber Ethernet</a:t>
            </a:r>
          </a:p>
          <a:p>
            <a:endParaRPr lang="en-US" dirty="0" smtClean="0"/>
          </a:p>
          <a:p>
            <a:r>
              <a:rPr lang="en-US" dirty="0" smtClean="0"/>
              <a:t>Speed: 100 </a:t>
            </a:r>
            <a:r>
              <a:rPr lang="en-US" dirty="0" err="1" smtClean="0"/>
              <a:t>GbE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Download Time: .056sec for a 700MB file.  Almost 4 full DVDs </a:t>
            </a:r>
            <a:endParaRPr lang="en-US" dirty="0"/>
          </a:p>
        </p:txBody>
      </p:sp>
      <p:pic>
        <p:nvPicPr>
          <p:cNvPr id="5" name="Picture 4" descr="dvd1gi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" y="287401"/>
            <a:ext cx="2048668" cy="3031519"/>
          </a:xfrm>
          <a:prstGeom prst="rect">
            <a:avLst/>
          </a:prstGeom>
        </p:spPr>
      </p:pic>
      <p:pic>
        <p:nvPicPr>
          <p:cNvPr id="6" name="Picture 5" descr="dvd1gi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09" y="287401"/>
            <a:ext cx="2048668" cy="3031519"/>
          </a:xfrm>
          <a:prstGeom prst="rect">
            <a:avLst/>
          </a:prstGeom>
        </p:spPr>
      </p:pic>
      <p:pic>
        <p:nvPicPr>
          <p:cNvPr id="7" name="Picture 6" descr="dvd1gi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0" y="3504334"/>
            <a:ext cx="2048668" cy="3031519"/>
          </a:xfrm>
          <a:prstGeom prst="rect">
            <a:avLst/>
          </a:prstGeom>
        </p:spPr>
      </p:pic>
      <p:pic>
        <p:nvPicPr>
          <p:cNvPr id="8" name="Picture 7" descr="dvd1gig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08" y="3499133"/>
            <a:ext cx="2048668" cy="3031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vd1mb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69" y="236736"/>
            <a:ext cx="1713264" cy="2535202"/>
          </a:xfrm>
          <a:prstGeom prst="rect">
            <a:avLst/>
          </a:prstGeom>
        </p:spPr>
      </p:pic>
      <p:pic>
        <p:nvPicPr>
          <p:cNvPr id="5" name="Picture 4" descr="dvd10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32" y="236737"/>
            <a:ext cx="1713263" cy="2535202"/>
          </a:xfrm>
          <a:prstGeom prst="rect">
            <a:avLst/>
          </a:prstGeom>
        </p:spPr>
      </p:pic>
      <p:pic>
        <p:nvPicPr>
          <p:cNvPr id="6" name="Picture 5" descr="dvd100mb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56" y="236737"/>
            <a:ext cx="1713263" cy="2535202"/>
          </a:xfrm>
          <a:prstGeom prst="rect">
            <a:avLst/>
          </a:prstGeom>
        </p:spPr>
      </p:pic>
      <p:pic>
        <p:nvPicPr>
          <p:cNvPr id="7" name="Picture 6" descr="dvd1000mb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80" y="3539357"/>
            <a:ext cx="1826250" cy="2639256"/>
          </a:xfrm>
          <a:prstGeom prst="rect">
            <a:avLst/>
          </a:prstGeom>
        </p:spPr>
      </p:pic>
      <p:pic>
        <p:nvPicPr>
          <p:cNvPr id="8" name="Picture 7" descr="dvd1gig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264" y="3635478"/>
            <a:ext cx="1458833" cy="2158709"/>
          </a:xfrm>
          <a:prstGeom prst="rect">
            <a:avLst/>
          </a:prstGeom>
        </p:spPr>
      </p:pic>
      <p:pic>
        <p:nvPicPr>
          <p:cNvPr id="9" name="Picture 8" descr="dvd1gig2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558" y="3635478"/>
            <a:ext cx="1458833" cy="2158709"/>
          </a:xfrm>
          <a:prstGeom prst="rect">
            <a:avLst/>
          </a:prstGeom>
        </p:spPr>
      </p:pic>
      <p:pic>
        <p:nvPicPr>
          <p:cNvPr id="10" name="Picture 9" descr="dvd1gig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158" y="2771940"/>
            <a:ext cx="1307056" cy="1934118"/>
          </a:xfrm>
          <a:prstGeom prst="rect">
            <a:avLst/>
          </a:prstGeom>
        </p:spPr>
      </p:pic>
      <p:pic>
        <p:nvPicPr>
          <p:cNvPr id="11" name="Picture 10" descr="dvd1gig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944" y="2771940"/>
            <a:ext cx="1307056" cy="1934118"/>
          </a:xfrm>
          <a:prstGeom prst="rect">
            <a:avLst/>
          </a:prstGeom>
        </p:spPr>
      </p:pic>
      <p:pic>
        <p:nvPicPr>
          <p:cNvPr id="12" name="Picture 11" descr="dvd1gig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158" y="4692717"/>
            <a:ext cx="1307056" cy="1934118"/>
          </a:xfrm>
          <a:prstGeom prst="rect">
            <a:avLst/>
          </a:prstGeom>
        </p:spPr>
      </p:pic>
      <p:pic>
        <p:nvPicPr>
          <p:cNvPr id="13" name="Picture 12" descr="dvd1gig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944" y="4687516"/>
            <a:ext cx="1307056" cy="1934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4579" y="2753542"/>
            <a:ext cx="9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1Mbps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232" y="2724975"/>
            <a:ext cx="9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10Mbps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04591" y="2771940"/>
            <a:ext cx="112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100Mbps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9345" y="6178613"/>
            <a:ext cx="130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1,000Mbps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26164" y="6178613"/>
            <a:ext cx="9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GbE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5594" y="6525752"/>
            <a:ext cx="9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GbE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89634" y="380099"/>
            <a:ext cx="191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DVD Downloaded in 1 second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152</Words>
  <Application>Microsoft Macintosh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SUNY Potsdam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Computing &amp; Technology Services</dc:creator>
  <cp:lastModifiedBy>Computing &amp; Technology Services</cp:lastModifiedBy>
  <cp:revision>3</cp:revision>
  <dcterms:created xsi:type="dcterms:W3CDTF">2010-03-02T00:32:16Z</dcterms:created>
  <dcterms:modified xsi:type="dcterms:W3CDTF">2010-03-02T01:40:48Z</dcterms:modified>
</cp:coreProperties>
</file>