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63" r:id="rId7"/>
    <p:sldId id="262" r:id="rId8"/>
    <p:sldId id="259" r:id="rId9"/>
    <p:sldId id="270" r:id="rId10"/>
    <p:sldId id="264" r:id="rId11"/>
    <p:sldId id="271" r:id="rId12"/>
    <p:sldId id="266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79" r:id="rId22"/>
    <p:sldId id="281" r:id="rId23"/>
    <p:sldId id="269" r:id="rId24"/>
    <p:sldId id="284" r:id="rId25"/>
    <p:sldId id="285" r:id="rId26"/>
    <p:sldId id="283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B8D-0E8A-274A-94EE-19C442432488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F721-7D79-0346-9905-D992E291C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B8D-0E8A-274A-94EE-19C442432488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F721-7D79-0346-9905-D992E291C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B8D-0E8A-274A-94EE-19C442432488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F721-7D79-0346-9905-D992E291C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B8D-0E8A-274A-94EE-19C442432488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F721-7D79-0346-9905-D992E291C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B8D-0E8A-274A-94EE-19C442432488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F721-7D79-0346-9905-D992E291C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B8D-0E8A-274A-94EE-19C442432488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F721-7D79-0346-9905-D992E291C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B8D-0E8A-274A-94EE-19C442432488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F721-7D79-0346-9905-D992E291C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B8D-0E8A-274A-94EE-19C442432488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F721-7D79-0346-9905-D992E291C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B8D-0E8A-274A-94EE-19C442432488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F721-7D79-0346-9905-D992E291C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B8D-0E8A-274A-94EE-19C442432488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F721-7D79-0346-9905-D992E291C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B8D-0E8A-274A-94EE-19C442432488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F721-7D79-0346-9905-D992E291C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B1B8D-0E8A-274A-94EE-19C442432488}" type="datetimeFigureOut">
              <a:rPr lang="en-US" smtClean="0"/>
              <a:pPr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F721-7D79-0346-9905-D992E291C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399" y="1771650"/>
            <a:ext cx="52705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79" y="1887040"/>
            <a:ext cx="5664200" cy="4102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 Shoe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62" y="2720345"/>
            <a:ext cx="3415824" cy="22772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426" y="1600200"/>
            <a:ext cx="6377576" cy="46476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265 Shoe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62" y="2720345"/>
            <a:ext cx="3415824" cy="22772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57" y="1820633"/>
            <a:ext cx="50800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533 Shoe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62" y="2720345"/>
            <a:ext cx="3415824" cy="22772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Playstation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56" y="2125663"/>
            <a:ext cx="38100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7,462 Shoe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62" y="2720345"/>
            <a:ext cx="3415824" cy="22772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Playstation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056" y="1775912"/>
            <a:ext cx="36195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70,142 Shoe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62" y="2720345"/>
            <a:ext cx="3415824" cy="22772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960 Bits</a:t>
            </a:r>
            <a:br>
              <a:rPr lang="en-US" dirty="0" smtClean="0"/>
            </a:br>
            <a:r>
              <a:rPr lang="en-US" dirty="0" smtClean="0"/>
              <a:t>or 120 Bytes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2041909"/>
            <a:ext cx="52705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17" y="2173199"/>
            <a:ext cx="6223000" cy="4279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210,426 Shoe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62" y="2720345"/>
            <a:ext cx="3415824" cy="22772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5719"/>
            <a:ext cx="8229600" cy="1143000"/>
          </a:xfrm>
        </p:spPr>
        <p:txBody>
          <a:bodyPr/>
          <a:lstStyle/>
          <a:p>
            <a:r>
              <a:rPr lang="en-US" dirty="0" smtClean="0"/>
              <a:t>Blah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4308"/>
            <a:ext cx="8229600" cy="3590320"/>
          </a:xfrm>
        </p:spPr>
        <p:txBody>
          <a:bodyPr>
            <a:normAutofit/>
          </a:bodyPr>
          <a:lstStyle/>
          <a:p>
            <a:r>
              <a:rPr lang="en-US" dirty="0" smtClean="0"/>
              <a:t>If it were 1948,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508" y="2176551"/>
            <a:ext cx="52705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you had a PS 3 game Disc,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17" y="2173199"/>
            <a:ext cx="6223000" cy="42799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618" y="1819072"/>
            <a:ext cx="5715000" cy="3797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would </a:t>
            </a:r>
            <a:r>
              <a:rPr lang="en-US" dirty="0" smtClean="0"/>
              <a:t>need space </a:t>
            </a:r>
            <a:r>
              <a:rPr lang="en-US" dirty="0" smtClean="0"/>
              <a:t>for</a:t>
            </a:r>
            <a:r>
              <a:rPr lang="en-US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210,426 Million Shoe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62" y="2720345"/>
            <a:ext cx="3415824" cy="22772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0539">
            <a:off x="6660203" y="3717724"/>
            <a:ext cx="2022285" cy="2698569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6164" y="2291366"/>
            <a:ext cx="5715962" cy="309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20899" y="285271"/>
            <a:ext cx="540122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Or a House: </a:t>
            </a:r>
          </a:p>
          <a:p>
            <a:pPr algn="ctr"/>
            <a:r>
              <a:rPr lang="en-US" sz="3600" dirty="0" smtClean="0"/>
              <a:t>the size of 6 Madison Square Gardens !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924" y="837674"/>
            <a:ext cx="5626100" cy="5778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Magnavox Odyssey</a:t>
            </a:r>
            <a:endParaRPr lang="en-US" dirty="0"/>
          </a:p>
        </p:txBody>
      </p:sp>
      <p:pic>
        <p:nvPicPr>
          <p:cNvPr id="4" name="Picture 3" descr="magnavox-odyss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27" y="1785582"/>
            <a:ext cx="6350000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2422"/>
            <a:ext cx="8229600" cy="3157813"/>
          </a:xfrm>
        </p:spPr>
        <p:txBody>
          <a:bodyPr>
            <a:normAutofit/>
          </a:bodyPr>
          <a:lstStyle/>
          <a:p>
            <a:r>
              <a:rPr lang="en-US" dirty="0" smtClean="0"/>
              <a:t>41 Punch Cards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500 Punch Cards = 1 Shoebox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98265"/>
            <a:ext cx="3802264" cy="263868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420" y="2398265"/>
            <a:ext cx="3415824" cy="22772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1775043"/>
            <a:ext cx="52705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Atari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92" y="1700253"/>
            <a:ext cx="3987800" cy="4292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1/2 </a:t>
            </a:r>
            <a:r>
              <a:rPr lang="en-US" dirty="0" smtClean="0"/>
              <a:t>Shoe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62" y="2720345"/>
            <a:ext cx="3415824" cy="22772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89</Words>
  <Application>Microsoft Macintosh PowerPoint</Application>
  <PresentationFormat>On-screen Show (4:3)</PresentationFormat>
  <Paragraphs>23</Paragraphs>
  <Slides>27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960 Bits or 120 Bytes</vt:lpstr>
      <vt:lpstr>Slide 3</vt:lpstr>
      <vt:lpstr>Magnavox Odyssey</vt:lpstr>
      <vt:lpstr>41 Punch Cards   </vt:lpstr>
      <vt:lpstr>500 Punch Cards = 1 Shoebox</vt:lpstr>
      <vt:lpstr>Slide 7</vt:lpstr>
      <vt:lpstr>Atari</vt:lpstr>
      <vt:lpstr>1/2 Shoe Box</vt:lpstr>
      <vt:lpstr>NES</vt:lpstr>
      <vt:lpstr>16 Shoe Boxes</vt:lpstr>
      <vt:lpstr>Genesis</vt:lpstr>
      <vt:lpstr>265 Shoe Boxes</vt:lpstr>
      <vt:lpstr>N64</vt:lpstr>
      <vt:lpstr>533 Shoe Boxes</vt:lpstr>
      <vt:lpstr>Playstation 1</vt:lpstr>
      <vt:lpstr>7,462 Shoe Boxes</vt:lpstr>
      <vt:lpstr>Playstation 2</vt:lpstr>
      <vt:lpstr>70,142 Shoe Boxes</vt:lpstr>
      <vt:lpstr>Slide 20</vt:lpstr>
      <vt:lpstr>210,426 Shoe Boxes</vt:lpstr>
      <vt:lpstr>Blah</vt:lpstr>
      <vt:lpstr>If it were 1948,</vt:lpstr>
      <vt:lpstr>And you had a PS 3 game Disc,</vt:lpstr>
      <vt:lpstr>Slide 25</vt:lpstr>
      <vt:lpstr>You would need space for:  210,426 Million Shoe Boxes</vt:lpstr>
      <vt:lpstr>Slide 27</vt:lpstr>
    </vt:vector>
  </TitlesOfParts>
  <Company>SUNY Potsdam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Computing &amp; Technology Services</dc:creator>
  <cp:lastModifiedBy>Computing &amp; Technology Services</cp:lastModifiedBy>
  <cp:revision>2</cp:revision>
  <dcterms:created xsi:type="dcterms:W3CDTF">2010-03-02T01:36:00Z</dcterms:created>
  <dcterms:modified xsi:type="dcterms:W3CDTF">2010-03-02T01:38:36Z</dcterms:modified>
</cp:coreProperties>
</file>